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313" r:id="rId2"/>
    <p:sldId id="264" r:id="rId3"/>
    <p:sldId id="314" r:id="rId4"/>
    <p:sldId id="267" r:id="rId5"/>
    <p:sldId id="315" r:id="rId6"/>
    <p:sldId id="317" r:id="rId7"/>
    <p:sldId id="316" r:id="rId8"/>
    <p:sldId id="318" r:id="rId9"/>
    <p:sldId id="319" r:id="rId10"/>
    <p:sldId id="320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Nunito" pitchFamily="2" charset="77"/>
      <p:regular r:id="rId17"/>
      <p:bold r:id="rId18"/>
      <p:italic r:id="rId19"/>
      <p:boldItalic r:id="rId20"/>
    </p:embeddedFont>
    <p:embeddedFont>
      <p:font typeface="Walter Turncoat" panose="02000000000000000000" pitchFamily="2" charset="0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DFB9461-E5AC-47F8-8AA6-5BF79E793501}">
  <a:tblStyle styleId="{9DFB9461-E5AC-47F8-8AA6-5BF79E79350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96B3EC-8770-4C4F-981F-48A8244F383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85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10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dhara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1254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Maggi tomato ketchup</a:t>
            </a:r>
          </a:p>
        </p:txBody>
      </p:sp>
    </p:spTree>
    <p:extLst>
      <p:ext uri="{BB962C8B-B14F-4D97-AF65-F5344CB8AC3E}">
        <p14:creationId xmlns:p14="http://schemas.microsoft.com/office/powerpoint/2010/main" val="472769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natraj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Centre shock</a:t>
            </a:r>
          </a:p>
        </p:txBody>
      </p:sp>
    </p:spTree>
    <p:extLst>
      <p:ext uri="{BB962C8B-B14F-4D97-AF65-F5344CB8AC3E}">
        <p14:creationId xmlns:p14="http://schemas.microsoft.com/office/powerpoint/2010/main" val="2492244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perk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raymond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6268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snickers</a:t>
            </a:r>
          </a:p>
        </p:txBody>
      </p:sp>
    </p:spTree>
    <p:extLst>
      <p:ext uri="{BB962C8B-B14F-4D97-AF65-F5344CB8AC3E}">
        <p14:creationId xmlns:p14="http://schemas.microsoft.com/office/powerpoint/2010/main" val="36322056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whirlpool</a:t>
            </a:r>
          </a:p>
        </p:txBody>
      </p:sp>
    </p:spTree>
    <p:extLst>
      <p:ext uri="{BB962C8B-B14F-4D97-AF65-F5344CB8AC3E}">
        <p14:creationId xmlns:p14="http://schemas.microsoft.com/office/powerpoint/2010/main" val="2828212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happydent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4666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Slice</a:t>
            </a:r>
          </a:p>
        </p:txBody>
      </p:sp>
    </p:spTree>
    <p:extLst>
      <p:ext uri="{BB962C8B-B14F-4D97-AF65-F5344CB8AC3E}">
        <p14:creationId xmlns:p14="http://schemas.microsoft.com/office/powerpoint/2010/main" val="1059699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1795" y="152400"/>
            <a:ext cx="7293742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5"/>
          <p:cNvSpPr txBox="1">
            <a:spLocks noGrp="1"/>
          </p:cNvSpPr>
          <p:nvPr>
            <p:ph type="title"/>
          </p:nvPr>
        </p:nvSpPr>
        <p:spPr>
          <a:xfrm>
            <a:off x="548125" y="593125"/>
            <a:ext cx="61671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body" idx="1"/>
          </p:nvPr>
        </p:nvSpPr>
        <p:spPr>
          <a:xfrm>
            <a:off x="548125" y="1271600"/>
            <a:ext cx="6167100" cy="329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➜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-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-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-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-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-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sldNum" idx="12"/>
          </p:nvPr>
        </p:nvSpPr>
        <p:spPr>
          <a:xfrm>
            <a:off x="8404384" y="199526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1" name="Google Shape;71;p5"/>
          <p:cNvGrpSpPr/>
          <p:nvPr/>
        </p:nvGrpSpPr>
        <p:grpSpPr>
          <a:xfrm>
            <a:off x="7351600" y="2783674"/>
            <a:ext cx="1613838" cy="1779823"/>
            <a:chOff x="7351600" y="2783674"/>
            <a:chExt cx="1613838" cy="1779823"/>
          </a:xfrm>
        </p:grpSpPr>
        <p:grpSp>
          <p:nvGrpSpPr>
            <p:cNvPr id="72" name="Google Shape;72;p5"/>
            <p:cNvGrpSpPr/>
            <p:nvPr/>
          </p:nvGrpSpPr>
          <p:grpSpPr>
            <a:xfrm flipH="1">
              <a:off x="7859537" y="4171128"/>
              <a:ext cx="477532" cy="392369"/>
              <a:chOff x="3019540" y="1549146"/>
              <a:chExt cx="440488" cy="361931"/>
            </a:xfrm>
          </p:grpSpPr>
          <p:sp>
            <p:nvSpPr>
              <p:cNvPr id="73" name="Google Shape;73;p5"/>
              <p:cNvSpPr/>
              <p:nvPr/>
            </p:nvSpPr>
            <p:spPr>
              <a:xfrm flipH="1">
                <a:off x="3338602" y="1549146"/>
                <a:ext cx="121425" cy="361931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13716" extrusionOk="0">
                    <a:moveTo>
                      <a:pt x="4857" y="0"/>
                    </a:moveTo>
                    <a:lnTo>
                      <a:pt x="1714" y="6858"/>
                    </a:lnTo>
                    <a:lnTo>
                      <a:pt x="4857" y="13716"/>
                    </a:lnTo>
                    <a:lnTo>
                      <a:pt x="0" y="13716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74" name="Google Shape;74;p5"/>
              <p:cNvSpPr/>
              <p:nvPr/>
            </p:nvSpPr>
            <p:spPr>
              <a:xfrm flipH="1">
                <a:off x="3019540" y="1549146"/>
                <a:ext cx="121425" cy="361931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13716" extrusionOk="0">
                    <a:moveTo>
                      <a:pt x="4857" y="0"/>
                    </a:moveTo>
                    <a:lnTo>
                      <a:pt x="1714" y="6858"/>
                    </a:lnTo>
                    <a:lnTo>
                      <a:pt x="4857" y="13716"/>
                    </a:lnTo>
                    <a:lnTo>
                      <a:pt x="0" y="13716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pic>
          <p:nvPicPr>
            <p:cNvPr id="75" name="Google Shape;75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351600" y="2783674"/>
              <a:ext cx="1457782" cy="148391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6" name="Google Shape;76;p5"/>
            <p:cNvSpPr/>
            <p:nvPr/>
          </p:nvSpPr>
          <p:spPr>
            <a:xfrm rot="10145659" flipH="1">
              <a:off x="8668242" y="3860439"/>
              <a:ext cx="271074" cy="302024"/>
            </a:xfrm>
            <a:custGeom>
              <a:avLst/>
              <a:gdLst/>
              <a:ahLst/>
              <a:cxnLst/>
              <a:rect l="l" t="t" r="r" b="b"/>
              <a:pathLst>
                <a:path w="10002" h="11144" extrusionOk="0">
                  <a:moveTo>
                    <a:pt x="0" y="11144"/>
                  </a:moveTo>
                  <a:cubicBezTo>
                    <a:pt x="4895" y="10166"/>
                    <a:pt x="10002" y="4991"/>
                    <a:pt x="10002" y="0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77" name="Google Shape;77;p5"/>
            <p:cNvSpPr/>
            <p:nvPr/>
          </p:nvSpPr>
          <p:spPr>
            <a:xfrm>
              <a:off x="8068901" y="3595797"/>
              <a:ext cx="145233" cy="145740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770305" y="3570998"/>
              <a:ext cx="127108" cy="131978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1795" y="152400"/>
            <a:ext cx="7293742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7"/>
          <p:cNvSpPr txBox="1">
            <a:spLocks noGrp="1"/>
          </p:cNvSpPr>
          <p:nvPr>
            <p:ph type="title"/>
          </p:nvPr>
        </p:nvSpPr>
        <p:spPr>
          <a:xfrm>
            <a:off x="548125" y="593125"/>
            <a:ext cx="61671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7"/>
          <p:cNvSpPr txBox="1">
            <a:spLocks noGrp="1"/>
          </p:cNvSpPr>
          <p:nvPr>
            <p:ph type="body" idx="1"/>
          </p:nvPr>
        </p:nvSpPr>
        <p:spPr>
          <a:xfrm>
            <a:off x="548125" y="1271600"/>
            <a:ext cx="1921200" cy="330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➜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05" name="Google Shape;105;p7"/>
          <p:cNvSpPr txBox="1">
            <a:spLocks noGrp="1"/>
          </p:cNvSpPr>
          <p:nvPr>
            <p:ph type="body" idx="2"/>
          </p:nvPr>
        </p:nvSpPr>
        <p:spPr>
          <a:xfrm>
            <a:off x="2671075" y="1271600"/>
            <a:ext cx="1921200" cy="330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➜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06" name="Google Shape;106;p7"/>
          <p:cNvSpPr txBox="1">
            <a:spLocks noGrp="1"/>
          </p:cNvSpPr>
          <p:nvPr>
            <p:ph type="sldNum" idx="12"/>
          </p:nvPr>
        </p:nvSpPr>
        <p:spPr>
          <a:xfrm>
            <a:off x="8404384" y="199526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body" idx="3"/>
          </p:nvPr>
        </p:nvSpPr>
        <p:spPr>
          <a:xfrm>
            <a:off x="4794026" y="1271600"/>
            <a:ext cx="1921200" cy="330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➜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grpSp>
        <p:nvGrpSpPr>
          <p:cNvPr id="108" name="Google Shape;108;p7"/>
          <p:cNvGrpSpPr/>
          <p:nvPr/>
        </p:nvGrpSpPr>
        <p:grpSpPr>
          <a:xfrm>
            <a:off x="7403272" y="2876096"/>
            <a:ext cx="1631625" cy="1782785"/>
            <a:chOff x="7403272" y="2876096"/>
            <a:chExt cx="1631625" cy="1782785"/>
          </a:xfrm>
        </p:grpSpPr>
        <p:sp>
          <p:nvSpPr>
            <p:cNvPr id="109" name="Google Shape;109;p7"/>
            <p:cNvSpPr/>
            <p:nvPr/>
          </p:nvSpPr>
          <p:spPr>
            <a:xfrm rot="5652216" flipH="1">
              <a:off x="7426337" y="4025462"/>
              <a:ext cx="250048" cy="278597"/>
            </a:xfrm>
            <a:custGeom>
              <a:avLst/>
              <a:gdLst/>
              <a:ahLst/>
              <a:cxnLst/>
              <a:rect l="l" t="t" r="r" b="b"/>
              <a:pathLst>
                <a:path w="10002" h="11144" extrusionOk="0">
                  <a:moveTo>
                    <a:pt x="0" y="11144"/>
                  </a:moveTo>
                  <a:cubicBezTo>
                    <a:pt x="4895" y="10166"/>
                    <a:pt x="10002" y="4991"/>
                    <a:pt x="10002" y="0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0" name="Google Shape;110;p7"/>
            <p:cNvSpPr/>
            <p:nvPr/>
          </p:nvSpPr>
          <p:spPr>
            <a:xfrm rot="682371">
              <a:off x="8759823" y="3818276"/>
              <a:ext cx="250059" cy="278610"/>
            </a:xfrm>
            <a:custGeom>
              <a:avLst/>
              <a:gdLst/>
              <a:ahLst/>
              <a:cxnLst/>
              <a:rect l="l" t="t" r="r" b="b"/>
              <a:pathLst>
                <a:path w="10002" h="11144" extrusionOk="0">
                  <a:moveTo>
                    <a:pt x="0" y="11144"/>
                  </a:moveTo>
                  <a:cubicBezTo>
                    <a:pt x="4895" y="10166"/>
                    <a:pt x="10002" y="4991"/>
                    <a:pt x="10002" y="0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1" name="Google Shape;111;p7"/>
            <p:cNvSpPr/>
            <p:nvPr/>
          </p:nvSpPr>
          <p:spPr>
            <a:xfrm>
              <a:off x="7919513" y="4266500"/>
              <a:ext cx="131637" cy="392380"/>
            </a:xfrm>
            <a:custGeom>
              <a:avLst/>
              <a:gdLst/>
              <a:ahLst/>
              <a:cxnLst/>
              <a:rect l="l" t="t" r="r" b="b"/>
              <a:pathLst>
                <a:path w="4857" h="13716" extrusionOk="0">
                  <a:moveTo>
                    <a:pt x="4857" y="0"/>
                  </a:moveTo>
                  <a:lnTo>
                    <a:pt x="1714" y="6858"/>
                  </a:lnTo>
                  <a:lnTo>
                    <a:pt x="4857" y="13716"/>
                  </a:lnTo>
                  <a:lnTo>
                    <a:pt x="0" y="13716"/>
                  </a:ln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2" name="Google Shape;112;p7"/>
            <p:cNvSpPr/>
            <p:nvPr/>
          </p:nvSpPr>
          <p:spPr>
            <a:xfrm flipH="1">
              <a:off x="8381628" y="4266500"/>
              <a:ext cx="131637" cy="392380"/>
            </a:xfrm>
            <a:custGeom>
              <a:avLst/>
              <a:gdLst/>
              <a:ahLst/>
              <a:cxnLst/>
              <a:rect l="l" t="t" r="r" b="b"/>
              <a:pathLst>
                <a:path w="4857" h="13716" extrusionOk="0">
                  <a:moveTo>
                    <a:pt x="4857" y="0"/>
                  </a:moveTo>
                  <a:lnTo>
                    <a:pt x="1714" y="6858"/>
                  </a:lnTo>
                  <a:lnTo>
                    <a:pt x="4857" y="13716"/>
                  </a:lnTo>
                  <a:lnTo>
                    <a:pt x="0" y="13716"/>
                  </a:ln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pic>
          <p:nvPicPr>
            <p:cNvPr id="113" name="Google Shape;113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445529" y="2876096"/>
              <a:ext cx="1541746" cy="150566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4" name="Google Shape;114;p7"/>
            <p:cNvSpPr/>
            <p:nvPr/>
          </p:nvSpPr>
          <p:spPr>
            <a:xfrm rot="-372207">
              <a:off x="8259436" y="3705061"/>
              <a:ext cx="146088" cy="146598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7"/>
            <p:cNvSpPr/>
            <p:nvPr/>
          </p:nvSpPr>
          <p:spPr>
            <a:xfrm rot="-335960">
              <a:off x="7958498" y="3711971"/>
              <a:ext cx="127095" cy="131964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8101006" y="3969538"/>
              <a:ext cx="139200" cy="2073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1795" y="152400"/>
            <a:ext cx="7293742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8"/>
          <p:cNvSpPr txBox="1">
            <a:spLocks noGrp="1"/>
          </p:cNvSpPr>
          <p:nvPr>
            <p:ph type="title"/>
          </p:nvPr>
        </p:nvSpPr>
        <p:spPr>
          <a:xfrm>
            <a:off x="548125" y="593125"/>
            <a:ext cx="61671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8"/>
          <p:cNvSpPr txBox="1">
            <a:spLocks noGrp="1"/>
          </p:cNvSpPr>
          <p:nvPr>
            <p:ph type="sldNum" idx="12"/>
          </p:nvPr>
        </p:nvSpPr>
        <p:spPr>
          <a:xfrm>
            <a:off x="8404384" y="199526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1" name="Google Shape;121;p8"/>
          <p:cNvGrpSpPr/>
          <p:nvPr/>
        </p:nvGrpSpPr>
        <p:grpSpPr>
          <a:xfrm>
            <a:off x="7445525" y="3242253"/>
            <a:ext cx="1588153" cy="1365478"/>
            <a:chOff x="7445525" y="3242253"/>
            <a:chExt cx="1588153" cy="1365478"/>
          </a:xfrm>
        </p:grpSpPr>
        <p:sp>
          <p:nvSpPr>
            <p:cNvPr id="122" name="Google Shape;122;p8"/>
            <p:cNvSpPr/>
            <p:nvPr/>
          </p:nvSpPr>
          <p:spPr>
            <a:xfrm rot="-5872103">
              <a:off x="8672932" y="4104027"/>
              <a:ext cx="250054" cy="278604"/>
            </a:xfrm>
            <a:custGeom>
              <a:avLst/>
              <a:gdLst/>
              <a:ahLst/>
              <a:cxnLst/>
              <a:rect l="l" t="t" r="r" b="b"/>
              <a:pathLst>
                <a:path w="10002" h="11144" extrusionOk="0">
                  <a:moveTo>
                    <a:pt x="0" y="11144"/>
                  </a:moveTo>
                  <a:cubicBezTo>
                    <a:pt x="4895" y="10166"/>
                    <a:pt x="10002" y="4991"/>
                    <a:pt x="10002" y="0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23" name="Google Shape;123;p8"/>
            <p:cNvGrpSpPr/>
            <p:nvPr/>
          </p:nvGrpSpPr>
          <p:grpSpPr>
            <a:xfrm>
              <a:off x="7865288" y="4245800"/>
              <a:ext cx="440488" cy="361931"/>
              <a:chOff x="7865288" y="4245800"/>
              <a:chExt cx="440488" cy="361931"/>
            </a:xfrm>
          </p:grpSpPr>
          <p:sp>
            <p:nvSpPr>
              <p:cNvPr id="124" name="Google Shape;124;p8"/>
              <p:cNvSpPr/>
              <p:nvPr/>
            </p:nvSpPr>
            <p:spPr>
              <a:xfrm>
                <a:off x="7865288" y="4245800"/>
                <a:ext cx="121425" cy="361931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13716" extrusionOk="0">
                    <a:moveTo>
                      <a:pt x="4857" y="0"/>
                    </a:moveTo>
                    <a:lnTo>
                      <a:pt x="1714" y="6858"/>
                    </a:lnTo>
                    <a:lnTo>
                      <a:pt x="4857" y="13716"/>
                    </a:lnTo>
                    <a:lnTo>
                      <a:pt x="0" y="13716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25" name="Google Shape;125;p8"/>
              <p:cNvSpPr/>
              <p:nvPr/>
            </p:nvSpPr>
            <p:spPr>
              <a:xfrm>
                <a:off x="8184350" y="4245800"/>
                <a:ext cx="121425" cy="361931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13716" extrusionOk="0">
                    <a:moveTo>
                      <a:pt x="4857" y="0"/>
                    </a:moveTo>
                    <a:lnTo>
                      <a:pt x="1714" y="6858"/>
                    </a:lnTo>
                    <a:lnTo>
                      <a:pt x="4857" y="13716"/>
                    </a:lnTo>
                    <a:lnTo>
                      <a:pt x="0" y="13716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pic>
          <p:nvPicPr>
            <p:cNvPr id="126" name="Google Shape;126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445525" y="3242253"/>
              <a:ext cx="1588153" cy="109831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7" name="Google Shape;127;p8"/>
            <p:cNvSpPr/>
            <p:nvPr/>
          </p:nvSpPr>
          <p:spPr>
            <a:xfrm>
              <a:off x="8118901" y="3800197"/>
              <a:ext cx="145233" cy="145740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7820305" y="3775398"/>
              <a:ext cx="127108" cy="131978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8"/>
            <p:cNvSpPr/>
            <p:nvPr/>
          </p:nvSpPr>
          <p:spPr>
            <a:xfrm rot="-1604051">
              <a:off x="8055619" y="3998073"/>
              <a:ext cx="123815" cy="80218"/>
            </a:xfrm>
            <a:custGeom>
              <a:avLst/>
              <a:gdLst/>
              <a:ahLst/>
              <a:cxnLst/>
              <a:rect l="l" t="t" r="r" b="b"/>
              <a:pathLst>
                <a:path w="25146" h="16288" extrusionOk="0">
                  <a:moveTo>
                    <a:pt x="0" y="0"/>
                  </a:moveTo>
                  <a:cubicBezTo>
                    <a:pt x="9272" y="3711"/>
                    <a:pt x="18751" y="8617"/>
                    <a:pt x="25146" y="16288"/>
                  </a:cubicBezTo>
                </a:path>
              </a:pathLst>
            </a:custGeom>
            <a:noFill/>
            <a:ln w="3810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30" name="Google Shape;130;p8"/>
            <p:cNvSpPr/>
            <p:nvPr/>
          </p:nvSpPr>
          <p:spPr>
            <a:xfrm>
              <a:off x="7606243" y="4075800"/>
              <a:ext cx="383500" cy="87900"/>
            </a:xfrm>
            <a:custGeom>
              <a:avLst/>
              <a:gdLst/>
              <a:ahLst/>
              <a:cxnLst/>
              <a:rect l="l" t="t" r="r" b="b"/>
              <a:pathLst>
                <a:path w="15340" h="3516" extrusionOk="0">
                  <a:moveTo>
                    <a:pt x="142" y="0"/>
                  </a:moveTo>
                  <a:cubicBezTo>
                    <a:pt x="-1459" y="4812"/>
                    <a:pt x="11754" y="4305"/>
                    <a:pt x="15340" y="719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Round">
  <p:cSld name="TITLE_ONLY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7168" y="199525"/>
            <a:ext cx="7222809" cy="4791576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9"/>
          <p:cNvSpPr txBox="1">
            <a:spLocks noGrp="1"/>
          </p:cNvSpPr>
          <p:nvPr>
            <p:ph type="title"/>
          </p:nvPr>
        </p:nvSpPr>
        <p:spPr>
          <a:xfrm>
            <a:off x="1345400" y="774100"/>
            <a:ext cx="46410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04384" y="199526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5" name="Google Shape;135;p9"/>
          <p:cNvGrpSpPr/>
          <p:nvPr/>
        </p:nvGrpSpPr>
        <p:grpSpPr>
          <a:xfrm>
            <a:off x="7342057" y="3031993"/>
            <a:ext cx="1613321" cy="1704313"/>
            <a:chOff x="7342057" y="3031993"/>
            <a:chExt cx="1613321" cy="1704313"/>
          </a:xfrm>
        </p:grpSpPr>
        <p:sp>
          <p:nvSpPr>
            <p:cNvPr id="136" name="Google Shape;136;p9"/>
            <p:cNvSpPr/>
            <p:nvPr/>
          </p:nvSpPr>
          <p:spPr>
            <a:xfrm>
              <a:off x="7655725" y="4421975"/>
              <a:ext cx="278600" cy="300050"/>
            </a:xfrm>
            <a:custGeom>
              <a:avLst/>
              <a:gdLst/>
              <a:ahLst/>
              <a:cxnLst/>
              <a:rect l="l" t="t" r="r" b="b"/>
              <a:pathLst>
                <a:path w="11144" h="12002" extrusionOk="0">
                  <a:moveTo>
                    <a:pt x="11144" y="0"/>
                  </a:moveTo>
                  <a:lnTo>
                    <a:pt x="3429" y="12002"/>
                  </a:lnTo>
                  <a:lnTo>
                    <a:pt x="0" y="9144"/>
                  </a:ln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37" name="Google Shape;137;p9"/>
            <p:cNvSpPr/>
            <p:nvPr/>
          </p:nvSpPr>
          <p:spPr>
            <a:xfrm>
              <a:off x="8085538" y="4374375"/>
              <a:ext cx="121425" cy="361931"/>
            </a:xfrm>
            <a:custGeom>
              <a:avLst/>
              <a:gdLst/>
              <a:ahLst/>
              <a:cxnLst/>
              <a:rect l="l" t="t" r="r" b="b"/>
              <a:pathLst>
                <a:path w="4857" h="13716" extrusionOk="0">
                  <a:moveTo>
                    <a:pt x="4857" y="0"/>
                  </a:moveTo>
                  <a:lnTo>
                    <a:pt x="1714" y="6858"/>
                  </a:lnTo>
                  <a:lnTo>
                    <a:pt x="4857" y="13716"/>
                  </a:lnTo>
                  <a:lnTo>
                    <a:pt x="0" y="13716"/>
                  </a:ln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pic>
          <p:nvPicPr>
            <p:cNvPr id="138" name="Google Shape;138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342057" y="3031993"/>
              <a:ext cx="1407681" cy="145925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9" name="Google Shape;139;p9"/>
            <p:cNvSpPr/>
            <p:nvPr/>
          </p:nvSpPr>
          <p:spPr>
            <a:xfrm>
              <a:off x="8073651" y="3564447"/>
              <a:ext cx="145233" cy="145740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9"/>
            <p:cNvSpPr/>
            <p:nvPr/>
          </p:nvSpPr>
          <p:spPr>
            <a:xfrm>
              <a:off x="7775055" y="3539648"/>
              <a:ext cx="127108" cy="131978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9"/>
            <p:cNvSpPr/>
            <p:nvPr/>
          </p:nvSpPr>
          <p:spPr>
            <a:xfrm rot="-702395">
              <a:off x="8679665" y="3633972"/>
              <a:ext cx="250050" cy="278600"/>
            </a:xfrm>
            <a:custGeom>
              <a:avLst/>
              <a:gdLst/>
              <a:ahLst/>
              <a:cxnLst/>
              <a:rect l="l" t="t" r="r" b="b"/>
              <a:pathLst>
                <a:path w="10002" h="11144" extrusionOk="0">
                  <a:moveTo>
                    <a:pt x="0" y="11144"/>
                  </a:moveTo>
                  <a:cubicBezTo>
                    <a:pt x="4895" y="10166"/>
                    <a:pt x="10002" y="4991"/>
                    <a:pt x="10002" y="0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1795" y="152400"/>
            <a:ext cx="7293742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0"/>
          <p:cNvSpPr txBox="1">
            <a:spLocks noGrp="1"/>
          </p:cNvSpPr>
          <p:nvPr>
            <p:ph type="body" idx="1"/>
          </p:nvPr>
        </p:nvSpPr>
        <p:spPr>
          <a:xfrm>
            <a:off x="435775" y="4406300"/>
            <a:ext cx="6350700" cy="31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145" name="Google Shape;145;p10"/>
          <p:cNvSpPr txBox="1">
            <a:spLocks noGrp="1"/>
          </p:cNvSpPr>
          <p:nvPr>
            <p:ph type="sldNum" idx="12"/>
          </p:nvPr>
        </p:nvSpPr>
        <p:spPr>
          <a:xfrm>
            <a:off x="8404384" y="199526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6" name="Google Shape;146;p10"/>
          <p:cNvGrpSpPr/>
          <p:nvPr/>
        </p:nvGrpSpPr>
        <p:grpSpPr>
          <a:xfrm>
            <a:off x="7185170" y="2671550"/>
            <a:ext cx="1677505" cy="2096681"/>
            <a:chOff x="7185170" y="2671550"/>
            <a:chExt cx="1677505" cy="2096681"/>
          </a:xfrm>
        </p:grpSpPr>
        <p:sp>
          <p:nvSpPr>
            <p:cNvPr id="147" name="Google Shape;147;p10"/>
            <p:cNvSpPr/>
            <p:nvPr/>
          </p:nvSpPr>
          <p:spPr>
            <a:xfrm>
              <a:off x="7185170" y="4136225"/>
              <a:ext cx="430080" cy="200025"/>
            </a:xfrm>
            <a:custGeom>
              <a:avLst/>
              <a:gdLst/>
              <a:ahLst/>
              <a:cxnLst/>
              <a:rect l="l" t="t" r="r" b="b"/>
              <a:pathLst>
                <a:path w="12288" h="5715" extrusionOk="0">
                  <a:moveTo>
                    <a:pt x="12288" y="0"/>
                  </a:moveTo>
                  <a:cubicBezTo>
                    <a:pt x="9576" y="3613"/>
                    <a:pt x="4517" y="5715"/>
                    <a:pt x="0" y="5715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48" name="Google Shape;148;p10"/>
            <p:cNvSpPr/>
            <p:nvPr/>
          </p:nvSpPr>
          <p:spPr>
            <a:xfrm>
              <a:off x="8608225" y="4085363"/>
              <a:ext cx="254450" cy="250875"/>
            </a:xfrm>
            <a:custGeom>
              <a:avLst/>
              <a:gdLst/>
              <a:ahLst/>
              <a:cxnLst/>
              <a:rect l="l" t="t" r="r" b="b"/>
              <a:pathLst>
                <a:path w="10178" h="10035" extrusionOk="0">
                  <a:moveTo>
                    <a:pt x="0" y="1177"/>
                  </a:moveTo>
                  <a:cubicBezTo>
                    <a:pt x="2720" y="-862"/>
                    <a:pt x="9177" y="-121"/>
                    <a:pt x="10001" y="3177"/>
                  </a:cubicBezTo>
                  <a:cubicBezTo>
                    <a:pt x="10708" y="6006"/>
                    <a:pt x="7488" y="10035"/>
                    <a:pt x="4572" y="10035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49" name="Google Shape;149;p10"/>
            <p:cNvSpPr/>
            <p:nvPr/>
          </p:nvSpPr>
          <p:spPr>
            <a:xfrm>
              <a:off x="7891813" y="4406300"/>
              <a:ext cx="121425" cy="361931"/>
            </a:xfrm>
            <a:custGeom>
              <a:avLst/>
              <a:gdLst/>
              <a:ahLst/>
              <a:cxnLst/>
              <a:rect l="l" t="t" r="r" b="b"/>
              <a:pathLst>
                <a:path w="4857" h="13716" extrusionOk="0">
                  <a:moveTo>
                    <a:pt x="4857" y="0"/>
                  </a:moveTo>
                  <a:lnTo>
                    <a:pt x="1714" y="6858"/>
                  </a:lnTo>
                  <a:lnTo>
                    <a:pt x="4857" y="13716"/>
                  </a:lnTo>
                  <a:lnTo>
                    <a:pt x="0" y="13716"/>
                  </a:ln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0" name="Google Shape;150;p10"/>
            <p:cNvSpPr/>
            <p:nvPr/>
          </p:nvSpPr>
          <p:spPr>
            <a:xfrm>
              <a:off x="8210875" y="4406300"/>
              <a:ext cx="121425" cy="361931"/>
            </a:xfrm>
            <a:custGeom>
              <a:avLst/>
              <a:gdLst/>
              <a:ahLst/>
              <a:cxnLst/>
              <a:rect l="l" t="t" r="r" b="b"/>
              <a:pathLst>
                <a:path w="4857" h="13716" extrusionOk="0">
                  <a:moveTo>
                    <a:pt x="4857" y="0"/>
                  </a:moveTo>
                  <a:lnTo>
                    <a:pt x="1714" y="6858"/>
                  </a:lnTo>
                  <a:lnTo>
                    <a:pt x="4857" y="13716"/>
                  </a:lnTo>
                  <a:lnTo>
                    <a:pt x="0" y="13716"/>
                  </a:ln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pic>
          <p:nvPicPr>
            <p:cNvPr id="151" name="Google Shape;151;p1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536121" y="2671550"/>
              <a:ext cx="1151884" cy="18844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2" name="Google Shape;152;p10"/>
            <p:cNvSpPr/>
            <p:nvPr/>
          </p:nvSpPr>
          <p:spPr>
            <a:xfrm>
              <a:off x="8118926" y="3754947"/>
              <a:ext cx="145233" cy="145740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0"/>
            <p:cNvSpPr/>
            <p:nvPr/>
          </p:nvSpPr>
          <p:spPr>
            <a:xfrm>
              <a:off x="7820330" y="3730148"/>
              <a:ext cx="127108" cy="131978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0"/>
            <p:cNvSpPr/>
            <p:nvPr/>
          </p:nvSpPr>
          <p:spPr>
            <a:xfrm rot="7381212">
              <a:off x="8216847" y="4057606"/>
              <a:ext cx="123784" cy="80190"/>
            </a:xfrm>
            <a:custGeom>
              <a:avLst/>
              <a:gdLst/>
              <a:ahLst/>
              <a:cxnLst/>
              <a:rect l="l" t="t" r="r" b="b"/>
              <a:pathLst>
                <a:path w="25146" h="16288" extrusionOk="0">
                  <a:moveTo>
                    <a:pt x="0" y="0"/>
                  </a:moveTo>
                  <a:cubicBezTo>
                    <a:pt x="9272" y="3711"/>
                    <a:pt x="18751" y="8617"/>
                    <a:pt x="25146" y="16288"/>
                  </a:cubicBezTo>
                </a:path>
              </a:pathLst>
            </a:custGeom>
            <a:noFill/>
            <a:ln w="3810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5" name="Google Shape;155;p10"/>
            <p:cNvSpPr/>
            <p:nvPr/>
          </p:nvSpPr>
          <p:spPr>
            <a:xfrm>
              <a:off x="8068455" y="3653557"/>
              <a:ext cx="347296" cy="348508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0"/>
            <p:cNvSpPr/>
            <p:nvPr/>
          </p:nvSpPr>
          <p:spPr>
            <a:xfrm>
              <a:off x="7687269" y="3637756"/>
              <a:ext cx="305060" cy="316748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0"/>
            <p:cNvSpPr/>
            <p:nvPr/>
          </p:nvSpPr>
          <p:spPr>
            <a:xfrm>
              <a:off x="7990150" y="3797472"/>
              <a:ext cx="82950" cy="15000"/>
            </a:xfrm>
            <a:custGeom>
              <a:avLst/>
              <a:gdLst/>
              <a:ahLst/>
              <a:cxnLst/>
              <a:rect l="l" t="t" r="r" b="b"/>
              <a:pathLst>
                <a:path w="3318" h="600" extrusionOk="0">
                  <a:moveTo>
                    <a:pt x="0" y="600"/>
                  </a:moveTo>
                  <a:cubicBezTo>
                    <a:pt x="955" y="38"/>
                    <a:pt x="2431" y="-279"/>
                    <a:pt x="3318" y="386"/>
                  </a:cubicBezTo>
                </a:path>
              </a:pathLst>
            </a:custGeom>
            <a:noFill/>
            <a:ln w="3810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8125" y="593125"/>
            <a:ext cx="6167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8125" y="1271600"/>
            <a:ext cx="6167100" cy="32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unito"/>
              <a:buChar char="➜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●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○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2400"/>
              <a:buFont typeface="Nunito"/>
              <a:buChar char="■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1995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3" r:id="rId2"/>
    <p:sldLayoutId id="2147483654" r:id="rId3"/>
    <p:sldLayoutId id="2147483655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91E1355-7BFC-1842-93B3-81C0099F2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1600" b="1" dirty="0"/>
              <a:t>We all learnt a new (squeaky) way of saying “</a:t>
            </a:r>
            <a:r>
              <a:rPr lang="en-IN" sz="1600" b="1" dirty="0" err="1"/>
              <a:t>Jalebee</a:t>
            </a:r>
            <a:r>
              <a:rPr lang="en-IN" sz="1600" b="1" dirty="0"/>
              <a:t>” after watching this one! Which cooking oil is the ad about?</a:t>
            </a:r>
            <a:endParaRPr lang="en-US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8F681-EECD-6F4C-9ADD-1CC0753B7F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51B8DDA-FB12-044A-A7A9-2B2AA1E81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788" y="1305236"/>
            <a:ext cx="4600852" cy="3128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1741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7574A-965D-774B-ACC1-525C52A0F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000" b="1" dirty="0"/>
              <a:t> What does (aunty) </a:t>
            </a:r>
            <a:r>
              <a:rPr lang="en-IN" sz="2000" b="1" dirty="0" err="1"/>
              <a:t>Javed</a:t>
            </a:r>
            <a:r>
              <a:rPr lang="en-IN" sz="2000" b="1" dirty="0"/>
              <a:t> </a:t>
            </a:r>
            <a:r>
              <a:rPr lang="en-IN" sz="2000" b="1" dirty="0" err="1"/>
              <a:t>Jaffery</a:t>
            </a:r>
            <a:r>
              <a:rPr lang="en-IN" sz="2000" b="1" dirty="0"/>
              <a:t> has smeared on his toast here?</a:t>
            </a:r>
            <a:endParaRPr lang="en-US" sz="2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4AC66C-7341-3048-B3C7-0D94A8601D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8ED3E6-7F03-3645-AA63-1CC2A4A27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7011" y="1610435"/>
            <a:ext cx="4572279" cy="255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740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1"/>
          <p:cNvSpPr txBox="1">
            <a:spLocks noGrp="1"/>
          </p:cNvSpPr>
          <p:nvPr>
            <p:ph type="sldNum" idx="12"/>
          </p:nvPr>
        </p:nvSpPr>
        <p:spPr>
          <a:xfrm>
            <a:off x="8404384" y="199526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D928A1E-DC46-ED4E-8E60-E833B2454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dirty="0"/>
              <a:t>WHICH PENCIL BRAND USED THIS RACE ANIMATION TO PROMOTE 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96B146-18A1-EA40-8692-7623F31E70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125" y="1327866"/>
            <a:ext cx="5632312" cy="31328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ABAF3-E012-9042-B678-DC5A3605F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47A24E-FC37-664C-A2C1-E93AC23974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497" y="1387784"/>
            <a:ext cx="4383135" cy="316259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E51A49A-7EF5-4B46-96C0-08F7E6F3E704}"/>
              </a:ext>
            </a:extLst>
          </p:cNvPr>
          <p:cNvSpPr/>
          <p:nvPr/>
        </p:nvSpPr>
        <p:spPr>
          <a:xfrm>
            <a:off x="4147043" y="2417862"/>
            <a:ext cx="84991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>
                <a:solidFill>
                  <a:srgbClr val="26282A"/>
                </a:solidFill>
                <a:latin typeface="YahooSans"/>
              </a:rPr>
              <a:t>Rotomac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647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4"/>
          <p:cNvSpPr txBox="1">
            <a:spLocks noGrp="1"/>
          </p:cNvSpPr>
          <p:nvPr>
            <p:ph type="sldNum" idx="12"/>
          </p:nvPr>
        </p:nvSpPr>
        <p:spPr>
          <a:xfrm>
            <a:off x="8404384" y="199526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7DC9A9-B11B-BF4D-A13A-BDC48539E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1800" b="1" dirty="0" err="1"/>
              <a:t>Preity</a:t>
            </a:r>
            <a:r>
              <a:rPr lang="en-IN" sz="1800" b="1" dirty="0"/>
              <a:t> </a:t>
            </a:r>
            <a:r>
              <a:rPr lang="en-IN" sz="1800" b="1" dirty="0" err="1"/>
              <a:t>Zinta</a:t>
            </a:r>
            <a:r>
              <a:rPr lang="en-IN" sz="1800" b="1" dirty="0"/>
              <a:t> became popular with this chocolate commercial</a:t>
            </a:r>
            <a:endParaRPr lang="en-IN" sz="11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842611-B6CC-B746-A77C-A606DF2855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063" y="1486893"/>
            <a:ext cx="5799881" cy="322602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C7DD4-D2C6-1B4D-BF5E-D1985AD42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830" y="845608"/>
            <a:ext cx="6167100" cy="396300"/>
          </a:xfrm>
        </p:spPr>
        <p:txBody>
          <a:bodyPr/>
          <a:lstStyle/>
          <a:p>
            <a:r>
              <a:rPr lang="en-IN" sz="1600" b="1" dirty="0">
                <a:solidFill>
                  <a:srgbClr val="FFFFFF"/>
                </a:solidFill>
              </a:rPr>
              <a:t>IDENTIFY THE BRAND USING THE FAMOUS TAGLINE</a:t>
            </a:r>
            <a:endParaRPr lang="en-US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D9B42F-EB43-684B-A5E1-CBCB7C7460E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8D69714-094D-A747-A275-C61A44804086}"/>
              </a:ext>
            </a:extLst>
          </p:cNvPr>
          <p:cNvSpPr txBox="1">
            <a:spLocks/>
          </p:cNvSpPr>
          <p:nvPr/>
        </p:nvSpPr>
        <p:spPr>
          <a:xfrm>
            <a:off x="1665231" y="2223475"/>
            <a:ext cx="3878298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 b="0" i="0" u="none" strike="noStrike" cap="none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 b="0" i="0" u="none" strike="noStrike" cap="none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 b="0" i="0" u="none" strike="noStrike" cap="none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 b="0" i="0" u="none" strike="noStrike" cap="none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 b="0" i="0" u="none" strike="noStrike" cap="none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 b="0" i="0" u="none" strike="noStrike" cap="none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 b="0" i="0" u="none" strike="noStrike" cap="none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 b="0" i="0" u="none" strike="noStrike" cap="none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 b="0" i="0" u="none" strike="noStrike" cap="none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r>
              <a:rPr lang="en-US" sz="3200" b="1" dirty="0">
                <a:solidFill>
                  <a:srgbClr val="FFFFFF"/>
                </a:solidFill>
              </a:rPr>
              <a:t>“The Complete Man”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72131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98F8A-99AA-0E4D-8706-F41FC6E3A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 err="1"/>
              <a:t>Dhoni</a:t>
            </a:r>
            <a:r>
              <a:rPr lang="en-US" sz="2000" dirty="0"/>
              <a:t> showed us his angry side for this Ad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D4BA40-F4AE-4648-83EB-2BEDBD3CA4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5" name="Picture 4" descr="A group of people in costumes&#10;&#10;Description automatically generated with low confidence">
            <a:extLst>
              <a:ext uri="{FF2B5EF4-FFF2-40B4-BE49-F238E27FC236}">
                <a16:creationId xmlns:a16="http://schemas.microsoft.com/office/drawing/2014/main" id="{2E21331F-5C8C-1643-970E-E1894BB760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09" y="1378423"/>
            <a:ext cx="5524093" cy="2900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98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914A9F-43F5-C546-99CD-03BFB7228E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071" y="593126"/>
            <a:ext cx="6350700" cy="315600"/>
          </a:xfrm>
        </p:spPr>
        <p:txBody>
          <a:bodyPr/>
          <a:lstStyle/>
          <a:p>
            <a:r>
              <a:rPr lang="en-IN" b="1" dirty="0">
                <a:solidFill>
                  <a:srgbClr val="FFFFFF"/>
                </a:solidFill>
                <a:latin typeface="Walter Turncoat"/>
                <a:sym typeface="Walter Turncoat"/>
              </a:rPr>
              <a:t>IDENTIFY THE BRAND USING THE FAMOUS AD JINGLE</a:t>
            </a:r>
            <a:endParaRPr lang="en-US" sz="1400" dirty="0"/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F4DC31-E514-CE4F-BBDE-8D3BAF77074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02216F1-4B32-1A42-8C40-A10F36763106}"/>
              </a:ext>
            </a:extLst>
          </p:cNvPr>
          <p:cNvSpPr txBox="1">
            <a:spLocks/>
          </p:cNvSpPr>
          <p:nvPr/>
        </p:nvSpPr>
        <p:spPr>
          <a:xfrm>
            <a:off x="1665231" y="2223475"/>
            <a:ext cx="3878298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 b="0" i="0" u="none" strike="noStrike" cap="none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 b="0" i="0" u="none" strike="noStrike" cap="none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 b="0" i="0" u="none" strike="noStrike" cap="none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 b="0" i="0" u="none" strike="noStrike" cap="none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 b="0" i="0" u="none" strike="noStrike" cap="none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 b="0" i="0" u="none" strike="noStrike" cap="none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 b="0" i="0" u="none" strike="noStrike" cap="none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 b="0" i="0" u="none" strike="noStrike" cap="none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 b="0" i="0" u="none" strike="noStrike" cap="none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r>
              <a:rPr lang="en-US" sz="2800" b="1" dirty="0">
                <a:solidFill>
                  <a:srgbClr val="FFFFFF"/>
                </a:solidFill>
              </a:rPr>
              <a:t>“ ICE ICE BABY ”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78677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883BF-3FD1-1B43-81D1-38470D0E5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This unconventional ad made us all laugh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AAE47B-125B-BD4F-9D27-EF3F12B0F6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8" name="Picture 7" descr="A group of people performing on a stage&#10;&#10;Description automatically generated with medium confidence">
            <a:extLst>
              <a:ext uri="{FF2B5EF4-FFF2-40B4-BE49-F238E27FC236}">
                <a16:creationId xmlns:a16="http://schemas.microsoft.com/office/drawing/2014/main" id="{794B08D9-09AD-2648-979A-9D5954F0A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148" y="1324386"/>
            <a:ext cx="4301319" cy="322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172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07DB1-EA3A-C845-8192-49CE7A0C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000" b="1" dirty="0"/>
              <a:t>Which fruit drink is Katrina Kaif romancing this mango for?</a:t>
            </a:r>
            <a:endParaRPr lang="en-US" sz="2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90D507-C171-F44C-AD0D-0E7E90E128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0427CE-EED2-F34D-9E20-77962B8DC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757" y="1323832"/>
            <a:ext cx="4260612" cy="3109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585164"/>
      </p:ext>
    </p:extLst>
  </p:cSld>
  <p:clrMapOvr>
    <a:masterClrMapping/>
  </p:clrMapOvr>
</p:sld>
</file>

<file path=ppt/theme/theme1.xml><?xml version="1.0" encoding="utf-8"?>
<a:theme xmlns:a="http://schemas.openxmlformats.org/drawingml/2006/main" name="Osric template">
  <a:themeElements>
    <a:clrScheme name="Custom 347">
      <a:dk1>
        <a:srgbClr val="FFFFFF"/>
      </a:dk1>
      <a:lt1>
        <a:srgbClr val="24272E"/>
      </a:lt1>
      <a:dk2>
        <a:srgbClr val="C6C8D6"/>
      </a:dk2>
      <a:lt2>
        <a:srgbClr val="6B707C"/>
      </a:lt2>
      <a:accent1>
        <a:srgbClr val="FFDD41"/>
      </a:accent1>
      <a:accent2>
        <a:srgbClr val="8CE444"/>
      </a:accent2>
      <a:accent3>
        <a:srgbClr val="5FDEF0"/>
      </a:accent3>
      <a:accent4>
        <a:srgbClr val="7598FF"/>
      </a:accent4>
      <a:accent5>
        <a:srgbClr val="BA64E0"/>
      </a:accent5>
      <a:accent6>
        <a:srgbClr val="FF594C"/>
      </a:accent6>
      <a:hlink>
        <a:srgbClr val="CCDB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777</TotalTime>
  <Words>135</Words>
  <Application>Microsoft Macintosh PowerPoint</Application>
  <PresentationFormat>On-screen Show (16:9)</PresentationFormat>
  <Paragraphs>31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Walter Turncoat</vt:lpstr>
      <vt:lpstr>Nunito</vt:lpstr>
      <vt:lpstr>YahooSans</vt:lpstr>
      <vt:lpstr>Calibri</vt:lpstr>
      <vt:lpstr>Arial</vt:lpstr>
      <vt:lpstr>Osric template</vt:lpstr>
      <vt:lpstr>We all learnt a new (squeaky) way of saying “Jalebee” after watching this one! Which cooking oil is the ad about?</vt:lpstr>
      <vt:lpstr>WHICH PENCIL BRAND USED THIS RACE ANIMATION TO PROMOTE IT</vt:lpstr>
      <vt:lpstr>PowerPoint Presentation</vt:lpstr>
      <vt:lpstr>Preity Zinta became popular with this chocolate commercial</vt:lpstr>
      <vt:lpstr>IDENTIFY THE BRAND USING THE FAMOUS TAGLINE</vt:lpstr>
      <vt:lpstr>Dhoni showed us his angry side for this Ad</vt:lpstr>
      <vt:lpstr>PowerPoint Presentation</vt:lpstr>
      <vt:lpstr>This unconventional ad made us all laugh</vt:lpstr>
      <vt:lpstr>Which fruit drink is Katrina Kaif romancing this mango for?</vt:lpstr>
      <vt:lpstr> What does (aunty) Javed Jaffery has smeared on his toast here?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Instructions for use</dc:title>
  <dc:creator>Bhatnagar, Deeksha</dc:creator>
  <cp:lastModifiedBy>Gudipati, Sai Anudeep</cp:lastModifiedBy>
  <cp:revision>51</cp:revision>
  <dcterms:modified xsi:type="dcterms:W3CDTF">2021-08-06T12:33:49Z</dcterms:modified>
</cp:coreProperties>
</file>